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548" y="2836864"/>
            <a:ext cx="7714827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error</a:t>
            </a:r>
            <a:r>
              <a:rPr lang="fr-FR" sz="2800" dirty="0" smtClean="0">
                <a:latin typeface="Kristen ITC" pitchFamily="66" charset="0"/>
              </a:rPr>
              <a:t> correction codes and </a:t>
            </a:r>
            <a:r>
              <a:rPr lang="fr-FR" sz="2800" dirty="0" err="1" smtClean="0">
                <a:latin typeface="Kristen ITC" pitchFamily="66" charset="0"/>
              </a:rPr>
              <a:t>rubric</a:t>
            </a:r>
            <a:r>
              <a:rPr lang="fr-FR" sz="2800" dirty="0" smtClean="0">
                <a:latin typeface="Kristen ITC" pitchFamily="66" charset="0"/>
              </a:rPr>
              <a:t> to correct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 </a:t>
            </a:r>
            <a:r>
              <a:rPr lang="fr-FR" sz="2800" dirty="0" err="1" smtClean="0">
                <a:latin typeface="Kristen ITC" pitchFamily="66" charset="0"/>
              </a:rPr>
              <a:t>essay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bring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up to </a:t>
            </a:r>
            <a:r>
              <a:rPr lang="fr-FR" sz="2800" dirty="0" err="1" smtClean="0">
                <a:latin typeface="Kristen ITC" pitchFamily="66" charset="0"/>
              </a:rPr>
              <a:t>intermediate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level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800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Form</a:t>
            </a:r>
            <a:r>
              <a:rPr lang="fr-FR" sz="2800" dirty="0" smtClean="0">
                <a:latin typeface="Kristen ITC" pitchFamily="66" charset="0"/>
              </a:rPr>
              <a:t>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helper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avoir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2011-11-02T11:30:28Z</dcterms:modified>
</cp:coreProperties>
</file>